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323" r:id="rId6"/>
    <p:sldId id="315" r:id="rId7"/>
    <p:sldId id="256" r:id="rId8"/>
    <p:sldId id="322" r:id="rId9"/>
    <p:sldId id="314" r:id="rId10"/>
    <p:sldId id="316" r:id="rId11"/>
    <p:sldId id="317" r:id="rId12"/>
    <p:sldId id="318" r:id="rId13"/>
    <p:sldId id="319" r:id="rId14"/>
    <p:sldId id="320" r:id="rId15"/>
    <p:sldId id="32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3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B4994-7F8C-4896-8A4D-E280BBA5C4C5}" v="6" dt="2023-03-29T17:49:10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rey Stauffacher" userId="5e98f508-67e9-4c54-89b3-2909249ca729" providerId="ADAL" clId="{124B4994-7F8C-4896-8A4D-E280BBA5C4C5}"/>
    <pc:docChg chg="undo custSel modSld">
      <pc:chgData name="Audrey Stauffacher" userId="5e98f508-67e9-4c54-89b3-2909249ca729" providerId="ADAL" clId="{124B4994-7F8C-4896-8A4D-E280BBA5C4C5}" dt="2023-04-11T20:17:21.490" v="186" actId="20577"/>
      <pc:docMkLst>
        <pc:docMk/>
      </pc:docMkLst>
      <pc:sldChg chg="addSp delSp modSp mod">
        <pc:chgData name="Audrey Stauffacher" userId="5e98f508-67e9-4c54-89b3-2909249ca729" providerId="ADAL" clId="{124B4994-7F8C-4896-8A4D-E280BBA5C4C5}" dt="2023-03-29T17:44:42.160" v="22" actId="732"/>
        <pc:sldMkLst>
          <pc:docMk/>
          <pc:sldMk cId="2919167173" sldId="256"/>
        </pc:sldMkLst>
        <pc:spChg chg="add del mod">
          <ac:chgData name="Audrey Stauffacher" userId="5e98f508-67e9-4c54-89b3-2909249ca729" providerId="ADAL" clId="{124B4994-7F8C-4896-8A4D-E280BBA5C4C5}" dt="2023-03-29T17:43:05.692" v="3" actId="931"/>
          <ac:spMkLst>
            <pc:docMk/>
            <pc:sldMk cId="2919167173" sldId="256"/>
            <ac:spMk id="3" creationId="{D7B3FD90-A804-3471-8B54-129F968F81F4}"/>
          </ac:spMkLst>
        </pc:spChg>
        <pc:spChg chg="mod">
          <ac:chgData name="Audrey Stauffacher" userId="5e98f508-67e9-4c54-89b3-2909249ca729" providerId="ADAL" clId="{124B4994-7F8C-4896-8A4D-E280BBA5C4C5}" dt="2023-03-29T16:52:57.560" v="1" actId="20577"/>
          <ac:spMkLst>
            <pc:docMk/>
            <pc:sldMk cId="2919167173" sldId="256"/>
            <ac:spMk id="6" creationId="{C6FD3E9D-AAE7-437F-9370-BE569FEDD5FB}"/>
          </ac:spMkLst>
        </pc:spChg>
        <pc:spChg chg="add del mod">
          <ac:chgData name="Audrey Stauffacher" userId="5e98f508-67e9-4c54-89b3-2909249ca729" providerId="ADAL" clId="{124B4994-7F8C-4896-8A4D-E280BBA5C4C5}" dt="2023-03-29T17:44:15.170" v="14" actId="931"/>
          <ac:spMkLst>
            <pc:docMk/>
            <pc:sldMk cId="2919167173" sldId="256"/>
            <ac:spMk id="9" creationId="{383ED273-5D30-3C01-2DE6-BC06281C091B}"/>
          </ac:spMkLst>
        </pc:spChg>
        <pc:picChg chg="add del mod modCrop">
          <ac:chgData name="Audrey Stauffacher" userId="5e98f508-67e9-4c54-89b3-2909249ca729" providerId="ADAL" clId="{124B4994-7F8C-4896-8A4D-E280BBA5C4C5}" dt="2023-03-29T17:44:10.209" v="13" actId="478"/>
          <ac:picMkLst>
            <pc:docMk/>
            <pc:sldMk cId="2919167173" sldId="256"/>
            <ac:picMk id="5" creationId="{8817CEEB-4AA5-27AF-B11A-2CFEBA824C27}"/>
          </ac:picMkLst>
        </pc:picChg>
        <pc:picChg chg="del">
          <ac:chgData name="Audrey Stauffacher" userId="5e98f508-67e9-4c54-89b3-2909249ca729" providerId="ADAL" clId="{124B4994-7F8C-4896-8A4D-E280BBA5C4C5}" dt="2023-03-29T17:42:50.842" v="2" actId="478"/>
          <ac:picMkLst>
            <pc:docMk/>
            <pc:sldMk cId="2919167173" sldId="256"/>
            <ac:picMk id="8" creationId="{2E62F9CF-0E26-435B-9004-11F288A0B148}"/>
          </ac:picMkLst>
        </pc:picChg>
        <pc:picChg chg="add mod modCrop">
          <ac:chgData name="Audrey Stauffacher" userId="5e98f508-67e9-4c54-89b3-2909249ca729" providerId="ADAL" clId="{124B4994-7F8C-4896-8A4D-E280BBA5C4C5}" dt="2023-03-29T17:44:42.160" v="22" actId="732"/>
          <ac:picMkLst>
            <pc:docMk/>
            <pc:sldMk cId="2919167173" sldId="256"/>
            <ac:picMk id="11" creationId="{C1105AD6-7C7E-E6FD-25F4-05D198A55331}"/>
          </ac:picMkLst>
        </pc:picChg>
      </pc:sldChg>
      <pc:sldChg chg="addSp delSp modSp mod">
        <pc:chgData name="Audrey Stauffacher" userId="5e98f508-67e9-4c54-89b3-2909249ca729" providerId="ADAL" clId="{124B4994-7F8C-4896-8A4D-E280BBA5C4C5}" dt="2023-03-29T17:46:23.988" v="115" actId="478"/>
        <pc:sldMkLst>
          <pc:docMk/>
          <pc:sldMk cId="1112836701" sldId="317"/>
        </pc:sldMkLst>
        <pc:spChg chg="add del mod">
          <ac:chgData name="Audrey Stauffacher" userId="5e98f508-67e9-4c54-89b3-2909249ca729" providerId="ADAL" clId="{124B4994-7F8C-4896-8A4D-E280BBA5C4C5}" dt="2023-03-29T17:45:15.891" v="24" actId="478"/>
          <ac:spMkLst>
            <pc:docMk/>
            <pc:sldMk cId="1112836701" sldId="317"/>
            <ac:spMk id="3" creationId="{2C50CE77-50BC-3845-FCDF-22A9BBAA45D1}"/>
          </ac:spMkLst>
        </pc:spChg>
        <pc:spChg chg="add del mod">
          <ac:chgData name="Audrey Stauffacher" userId="5e98f508-67e9-4c54-89b3-2909249ca729" providerId="ADAL" clId="{124B4994-7F8C-4896-8A4D-E280BBA5C4C5}" dt="2023-03-29T17:45:57.486" v="26" actId="931"/>
          <ac:spMkLst>
            <pc:docMk/>
            <pc:sldMk cId="1112836701" sldId="317"/>
            <ac:spMk id="7" creationId="{AF3A932F-85D4-F1E8-D952-B91E3E626043}"/>
          </ac:spMkLst>
        </pc:spChg>
        <pc:spChg chg="add del mod">
          <ac:chgData name="Audrey Stauffacher" userId="5e98f508-67e9-4c54-89b3-2909249ca729" providerId="ADAL" clId="{124B4994-7F8C-4896-8A4D-E280BBA5C4C5}" dt="2023-03-29T17:46:23.988" v="115" actId="478"/>
          <ac:spMkLst>
            <pc:docMk/>
            <pc:sldMk cId="1112836701" sldId="317"/>
            <ac:spMk id="11" creationId="{17EE176C-D125-85EA-E4A4-A88851C69EBE}"/>
          </ac:spMkLst>
        </pc:spChg>
        <pc:picChg chg="add del">
          <ac:chgData name="Audrey Stauffacher" userId="5e98f508-67e9-4c54-89b3-2909249ca729" providerId="ADAL" clId="{124B4994-7F8C-4896-8A4D-E280BBA5C4C5}" dt="2023-03-29T17:45:52.963" v="25" actId="478"/>
          <ac:picMkLst>
            <pc:docMk/>
            <pc:sldMk cId="1112836701" sldId="317"/>
            <ac:picMk id="5" creationId="{16548E9B-B7E1-46A8-9432-1F21BC031F75}"/>
          </ac:picMkLst>
        </pc:picChg>
        <pc:picChg chg="add del mod modCrop">
          <ac:chgData name="Audrey Stauffacher" userId="5e98f508-67e9-4c54-89b3-2909249ca729" providerId="ADAL" clId="{124B4994-7F8C-4896-8A4D-E280BBA5C4C5}" dt="2023-03-29T17:46:23.988" v="115" actId="478"/>
          <ac:picMkLst>
            <pc:docMk/>
            <pc:sldMk cId="1112836701" sldId="317"/>
            <ac:picMk id="9" creationId="{7EA0A53E-0273-8ECA-42CF-DCA439A8EE33}"/>
          </ac:picMkLst>
        </pc:picChg>
      </pc:sldChg>
      <pc:sldChg chg="addSp delSp modSp mod">
        <pc:chgData name="Audrey Stauffacher" userId="5e98f508-67e9-4c54-89b3-2909249ca729" providerId="ADAL" clId="{124B4994-7F8C-4896-8A4D-E280BBA5C4C5}" dt="2023-03-29T17:49:33.116" v="163" actId="732"/>
        <pc:sldMkLst>
          <pc:docMk/>
          <pc:sldMk cId="279710837" sldId="318"/>
        </pc:sldMkLst>
        <pc:spChg chg="add del mod">
          <ac:chgData name="Audrey Stauffacher" userId="5e98f508-67e9-4c54-89b3-2909249ca729" providerId="ADAL" clId="{124B4994-7F8C-4896-8A4D-E280BBA5C4C5}" dt="2023-03-29T17:47:07.963" v="117" actId="931"/>
          <ac:spMkLst>
            <pc:docMk/>
            <pc:sldMk cId="279710837" sldId="318"/>
            <ac:spMk id="3" creationId="{C60F3C9D-2F51-0CFB-E3B1-7B0FE6E728C6}"/>
          </ac:spMkLst>
        </pc:spChg>
        <pc:spChg chg="add del mod">
          <ac:chgData name="Audrey Stauffacher" userId="5e98f508-67e9-4c54-89b3-2909249ca729" providerId="ADAL" clId="{124B4994-7F8C-4896-8A4D-E280BBA5C4C5}" dt="2023-03-29T17:49:10.030" v="123" actId="931"/>
          <ac:spMkLst>
            <pc:docMk/>
            <pc:sldMk cId="279710837" sldId="318"/>
            <ac:spMk id="8" creationId="{A5942067-3359-D632-0889-79D9409307FA}"/>
          </ac:spMkLst>
        </pc:spChg>
        <pc:picChg chg="add del mod">
          <ac:chgData name="Audrey Stauffacher" userId="5e98f508-67e9-4c54-89b3-2909249ca729" providerId="ADAL" clId="{124B4994-7F8C-4896-8A4D-E280BBA5C4C5}" dt="2023-03-29T17:47:18.004" v="122" actId="478"/>
          <ac:picMkLst>
            <pc:docMk/>
            <pc:sldMk cId="279710837" sldId="318"/>
            <ac:picMk id="5" creationId="{E1C6A3FB-72E1-21D6-AD80-DFBFA6739EFC}"/>
          </ac:picMkLst>
        </pc:picChg>
        <pc:picChg chg="add mod modCrop">
          <ac:chgData name="Audrey Stauffacher" userId="5e98f508-67e9-4c54-89b3-2909249ca729" providerId="ADAL" clId="{124B4994-7F8C-4896-8A4D-E280BBA5C4C5}" dt="2023-03-29T17:49:33.116" v="163" actId="732"/>
          <ac:picMkLst>
            <pc:docMk/>
            <pc:sldMk cId="279710837" sldId="318"/>
            <ac:picMk id="10" creationId="{FF393CAC-EB12-792B-FD8C-7ECBD9AB0DAE}"/>
          </ac:picMkLst>
        </pc:picChg>
        <pc:picChg chg="del">
          <ac:chgData name="Audrey Stauffacher" userId="5e98f508-67e9-4c54-89b3-2909249ca729" providerId="ADAL" clId="{124B4994-7F8C-4896-8A4D-E280BBA5C4C5}" dt="2023-03-29T17:47:04.194" v="116" actId="478"/>
          <ac:picMkLst>
            <pc:docMk/>
            <pc:sldMk cId="279710837" sldId="318"/>
            <ac:picMk id="15" creationId="{9489706B-5D7A-4AA1-B83E-817E0D3EF3CD}"/>
          </ac:picMkLst>
        </pc:picChg>
      </pc:sldChg>
      <pc:sldChg chg="modSp mod">
        <pc:chgData name="Audrey Stauffacher" userId="5e98f508-67e9-4c54-89b3-2909249ca729" providerId="ADAL" clId="{124B4994-7F8C-4896-8A4D-E280BBA5C4C5}" dt="2023-04-11T20:17:21.490" v="186" actId="20577"/>
        <pc:sldMkLst>
          <pc:docMk/>
          <pc:sldMk cId="752299472" sldId="322"/>
        </pc:sldMkLst>
        <pc:spChg chg="mod">
          <ac:chgData name="Audrey Stauffacher" userId="5e98f508-67e9-4c54-89b3-2909249ca729" providerId="ADAL" clId="{124B4994-7F8C-4896-8A4D-E280BBA5C4C5}" dt="2023-04-11T20:17:21.490" v="186" actId="20577"/>
          <ac:spMkLst>
            <pc:docMk/>
            <pc:sldMk cId="752299472" sldId="322"/>
            <ac:spMk id="4" creationId="{E150549B-A9C1-4595-842C-48FEF294EF4C}"/>
          </ac:spMkLst>
        </pc:spChg>
      </pc:sldChg>
      <pc:sldChg chg="modSp mod">
        <pc:chgData name="Audrey Stauffacher" userId="5e98f508-67e9-4c54-89b3-2909249ca729" providerId="ADAL" clId="{124B4994-7F8C-4896-8A4D-E280BBA5C4C5}" dt="2023-04-11T20:17:06.799" v="170" actId="20577"/>
        <pc:sldMkLst>
          <pc:docMk/>
          <pc:sldMk cId="3738561010" sldId="323"/>
        </pc:sldMkLst>
        <pc:spChg chg="mod">
          <ac:chgData name="Audrey Stauffacher" userId="5e98f508-67e9-4c54-89b3-2909249ca729" providerId="ADAL" clId="{124B4994-7F8C-4896-8A4D-E280BBA5C4C5}" dt="2023-04-11T20:17:06.799" v="170" actId="20577"/>
          <ac:spMkLst>
            <pc:docMk/>
            <pc:sldMk cId="3738561010" sldId="323"/>
            <ac:spMk id="7" creationId="{DED4F9FE-AD53-4FB7-A9A7-79D9AE00ECE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5AA8-5DE9-4E95-A892-04188D6E6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D02F9-D4A2-40AF-A01B-9A7AB6D8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CEC22-991B-419D-8E3D-A73EEC45B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B1E6-95DF-492F-A649-41954A8E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B75FD-8680-42EF-A490-CBFCFA6C1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05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CA461-CA52-402D-96CB-D2EF090D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717D32-2283-44D7-99FA-A39610B78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C5661-2E7F-42E5-966D-12199CD2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282D6-ED15-4325-A9B5-D8831BF42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4878E-92F6-4C64-9132-28964636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7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DA9047-EC42-4742-B507-BAA54DDBA9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2FAA4-8A75-4DAC-9459-A1826DE93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24180-45C0-4EBF-9B05-C6F0E75FC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48316-6562-4A4A-9744-0A4C2BDC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5FCAC-BEC8-445F-A0FD-99D2DDE1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83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3274F-9F9C-4CFC-8653-2DAC5338B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0767E-20CB-4712-AAC6-1942CA4EE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8EE19-E424-466B-9FDA-2F9B3C737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DE9CF-D5EF-46F2-BB66-231CF1AD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D4E94-E543-408F-A4BC-4F0C2601E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08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D80B-1714-4EA3-81DA-7FC8EAC6C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A0580-B7B9-4ACC-A778-9EDC6456E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62FF5-9F17-4ECD-9715-F33E29C38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933AA-EFDA-42B6-ADDB-E24C2B5E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4CE4-CDAE-4610-A7AC-E97E8AB4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97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4245-7F7F-44D6-95C6-60372BDA2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740E7-BA6A-416D-8DCE-075AD1AA4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A5177-FB88-46CA-8CD3-6F2E1296C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A16C6-E0E9-4160-B64E-28DFB47C2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A464F-3883-4210-A2DD-DD2B4094C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0588B-73B0-471B-AC1D-F33DA30C7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75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7600D-CE83-4692-BB24-24B3BA17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CBD89-1F2C-4F0D-923C-E5842FB57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D0682-F58A-4918-BA3C-EBF4EFA40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0EB28-B23E-49FE-BD5E-0C141843B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5B21DB-EDA4-4252-8AD3-091039D86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2D778B-B9A7-488B-AD3A-7E8FC5A84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79364E-5A51-4B43-9038-96C6A6F47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AD916B-D27A-4F0C-88B2-5FCA0B37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26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83C5C-3FD0-46A5-92C7-B4ECB67DC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4F82D-C864-458C-BF20-F7564BCB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B227F-00D1-429D-A410-06F3FD84B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75FF0-7356-4E14-8613-08D6C9C6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1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1686D3-8B0D-47DF-A0E0-185F36AA1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E14EB9-133F-4438-B2DA-3EDD8E997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E7A0C-426D-4AFA-90C1-3AAF00E8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2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F45E-C686-438C-805C-704E6921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D2922-7B26-4EBA-B5B1-A9BE30ED4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6DE47-38EC-4703-BB71-D862AFDBF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E9682-8274-4335-80D9-8C975460A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BA7A8-B695-4CBB-AC42-7D844907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489F7-DC9C-4741-8908-CCB37BE9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42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2EE82-1978-45B3-86C7-D3793851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3110F6-42E3-4D89-B77B-AD689DA67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F99185-7FE4-40EE-A2FA-781333407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CE89C-2C18-4541-83C7-61A65C0A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9BFB2-96DD-4DBB-BF22-F7E44865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CEB76-9902-484D-9B3D-C6E3CEC4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7679CE-CB16-47FC-A293-5ADFE4AAC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DB4EB-5B7B-422C-A188-205271C53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BC9DF-1852-4231-8F85-221D2AA60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3402A-957C-4690-87FD-E20E646BC13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5C0C4-20E6-4208-8D0A-9754518B8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4F51-ED21-415F-A244-BA0060CCB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0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ED4F9FE-AD53-4FB7-A9A7-79D9AE00ECE9}"/>
              </a:ext>
            </a:extLst>
          </p:cNvPr>
          <p:cNvSpPr txBox="1"/>
          <p:nvPr/>
        </p:nvSpPr>
        <p:spPr>
          <a:xfrm>
            <a:off x="295013" y="1580486"/>
            <a:ext cx="1160197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+mn-lt"/>
              </a:rPr>
              <a:t>Congratulations on your Quality Achievement Award! Please use the instructions below to personalize and present your recognition video.</a:t>
            </a:r>
          </a:p>
          <a:p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/>
              <a:t>Add your facility name and picture on slide 4.</a:t>
            </a:r>
          </a:p>
          <a:p>
            <a:pPr marL="514350" indent="-514350">
              <a:buAutoNum type="arabicPeriod"/>
            </a:pPr>
            <a:r>
              <a:rPr lang="en-US" sz="3200" dirty="0"/>
              <a:t>Delete this page.</a:t>
            </a:r>
          </a:p>
          <a:p>
            <a:pPr marL="514350" indent="-514350">
              <a:buFontTx/>
              <a:buAutoNum type="arabicPeriod"/>
            </a:pPr>
            <a:r>
              <a:rPr lang="en-US" sz="3200" dirty="0"/>
              <a:t>File &gt; Export &gt; Make sure your presentation settings are "Full HD” and “Use Recorded Timings and Narrations” &gt; Create Video</a:t>
            </a:r>
          </a:p>
          <a:p>
            <a:pPr marL="514350" indent="-514350">
              <a:buAutoNum type="arabicPeriod"/>
            </a:pPr>
            <a:r>
              <a:rPr lang="en-US" sz="3200" dirty="0"/>
              <a:t>Present!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A27C4-BD94-48C2-8BF7-B114BDE1A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7" y="202104"/>
            <a:ext cx="2294439" cy="116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61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12192001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The American Heart Association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®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thanks you for your participation and commitment to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 quality care.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724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AE21BC-F4F7-439A-B0EA-CF18EC79D440}"/>
              </a:ext>
            </a:extLst>
          </p:cNvPr>
          <p:cNvSpPr txBox="1"/>
          <p:nvPr/>
        </p:nvSpPr>
        <p:spPr>
          <a:xfrm>
            <a:off x="2358887" y="5206297"/>
            <a:ext cx="7474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www.heart.org/quality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D264FB1B-50B3-4A16-B0FA-F12AF59C9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50" y="1716374"/>
            <a:ext cx="8114100" cy="259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8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nsound-creativeminds">
            <a:hlinkClick r:id="" action="ppaction://media"/>
            <a:extLst>
              <a:ext uri="{FF2B5EF4-FFF2-40B4-BE49-F238E27FC236}">
                <a16:creationId xmlns:a16="http://schemas.microsoft.com/office/drawing/2014/main" id="{0CD7DC4E-103E-48D1-8CD9-DA2C14B2F6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858.2"/>
                  <p14:fade out="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212" y="6858000"/>
            <a:ext cx="609600" cy="609600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759A4EEB-59AF-4FC5-B7C1-1289F9B54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941" y="2052232"/>
            <a:ext cx="7466115" cy="2384686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6790BDA-51FD-4498-8C53-8BB240902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106" y="2052232"/>
            <a:ext cx="4399787" cy="238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91319"/>
      </p:ext>
    </p:extLst>
  </p:cSld>
  <p:clrMapOvr>
    <a:masterClrMapping/>
  </p:clrMapOvr>
  <p:transition spd="med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125 -0.000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0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6273209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16 years ago, </a:t>
            </a:r>
          </a:p>
          <a:p>
            <a:pPr algn="ctr"/>
            <a:r>
              <a:rPr lang="en-US" sz="4100" b="1" dirty="0">
                <a:solidFill>
                  <a:schemeClr val="bg1"/>
                </a:solidFill>
              </a:rPr>
              <a:t>The American Heart Association®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created </a:t>
            </a:r>
          </a:p>
          <a:p>
            <a:pPr algn="ctr"/>
            <a:r>
              <a:rPr lang="en-US" sz="4100" b="1" dirty="0">
                <a:solidFill>
                  <a:schemeClr val="bg1"/>
                </a:solidFill>
              </a:rPr>
              <a:t>Mission: Lifeline®,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a national, community-based initiative to improve systems of care for patients with ST-elevation myocardial infarction (STEMI). </a:t>
            </a:r>
          </a:p>
        </p:txBody>
      </p:sp>
      <p:pic>
        <p:nvPicPr>
          <p:cNvPr id="11" name="Picture Placeholder 10" descr="A picture containing person, preparing, cooking, male&#10;&#10;Description automatically generated">
            <a:extLst>
              <a:ext uri="{FF2B5EF4-FFF2-40B4-BE49-F238E27FC236}">
                <a16:creationId xmlns:a16="http://schemas.microsoft.com/office/drawing/2014/main" id="{C1105AD6-7C7E-E6FD-25F4-05D198A553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4" r="25127"/>
          <a:stretch/>
        </p:blipFill>
        <p:spPr>
          <a:xfrm>
            <a:off x="6273209" y="0"/>
            <a:ext cx="5918792" cy="686032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167173"/>
      </p:ext>
    </p:extLst>
  </p:cSld>
  <p:clrMapOvr>
    <a:masterClrMapping/>
  </p:clrMapOvr>
  <p:transition spd="med" advClick="0" advTm="900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33391" y="-1"/>
            <a:ext cx="6833223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1800" b="1" dirty="0">
              <a:solidFill>
                <a:schemeClr val="bg1"/>
              </a:solidFill>
            </a:endParaRPr>
          </a:p>
          <a:p>
            <a:pPr algn="ctr"/>
            <a:endParaRPr lang="en-US" sz="4400" b="1" dirty="0">
              <a:solidFill>
                <a:schemeClr val="bg1"/>
              </a:solidFill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[Facility Name] is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committed to maintaining high standards for coordinating care among hospitals, EMS providers and other health care professionals.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4AFD8-1B30-47D1-B614-7A871F6566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433391" cy="6857999"/>
          </a:xfrm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50549B-A9C1-4595-842C-48FEF294EF4C}"/>
              </a:ext>
            </a:extLst>
          </p:cNvPr>
          <p:cNvSpPr txBox="1"/>
          <p:nvPr/>
        </p:nvSpPr>
        <p:spPr>
          <a:xfrm>
            <a:off x="1563757" y="1603513"/>
            <a:ext cx="271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</a:t>
            </a:r>
            <a:r>
              <a:rPr lang="en-US"/>
              <a:t>from facility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299472"/>
      </p:ext>
    </p:extLst>
  </p:cSld>
  <p:clrMapOvr>
    <a:masterClrMapping/>
  </p:clrMapOvr>
  <p:transition spd="med" advClick="0" advTm="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33391" y="-1"/>
            <a:ext cx="6833223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3200" b="1" dirty="0">
              <a:solidFill>
                <a:schemeClr val="bg1"/>
              </a:solidFill>
              <a:latin typeface="Lub Dub Heavy" panose="020B0903030403020204" pitchFamily="34" charset="0"/>
            </a:endParaRPr>
          </a:p>
          <a:p>
            <a:pPr algn="ctr"/>
            <a:endParaRPr lang="en-US" sz="4400" b="1" dirty="0">
              <a:solidFill>
                <a:schemeClr val="bg1"/>
              </a:solidFill>
              <a:latin typeface="Lub Dub Heavy" panose="020B0903030403020204" pitchFamily="34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This initiative focuses on streamlining and coordinating processes to speed the delivery of appropriate treatment in your community.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EC9DD1-C36F-4A75-B0A0-FD5531CC95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6" r="24326"/>
          <a:stretch>
            <a:fillRect/>
          </a:stretch>
        </p:blipFill>
        <p:spPr>
          <a:xfrm>
            <a:off x="0" y="0"/>
            <a:ext cx="5434013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762545"/>
      </p:ext>
    </p:extLst>
  </p:cSld>
  <p:clrMapOvr>
    <a:masterClrMapping/>
  </p:clrMapOvr>
  <p:transition spd="med" advClick="0" advTm="7000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0782" y="0"/>
            <a:ext cx="12239288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7200" b="1" dirty="0">
              <a:solidFill>
                <a:schemeClr val="bg1"/>
              </a:solidFill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Because of consistent demonstrated success adhering to the latest treatment guidelines…</a:t>
            </a: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8708881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7424" y="0"/>
            <a:ext cx="7201786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7200" b="1" dirty="0">
              <a:solidFill>
                <a:schemeClr val="bg1"/>
              </a:solidFill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…and applying the most up-to-date evidence,</a:t>
            </a:r>
          </a:p>
        </p:txBody>
      </p:sp>
      <p:pic>
        <p:nvPicPr>
          <p:cNvPr id="9" name="Picture Placeholder 8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7EA0A53E-0273-8ECA-42CF-DCA439A8EE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42102"/>
          <a:stretch/>
        </p:blipFill>
        <p:spPr>
          <a:xfrm>
            <a:off x="12326" y="-1263"/>
            <a:ext cx="5155098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836701"/>
      </p:ext>
    </p:extLst>
  </p:cSld>
  <p:clrMapOvr>
    <a:masterClrMapping/>
  </p:clrMapOvr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7219508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9600" b="1" dirty="0">
              <a:solidFill>
                <a:schemeClr val="bg1"/>
              </a:solidFill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[Facility Name] has the tools and resources necessary to improve care and patient outcomes,</a:t>
            </a:r>
          </a:p>
        </p:txBody>
      </p:sp>
      <p:pic>
        <p:nvPicPr>
          <p:cNvPr id="10" name="Picture Placeholder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FF393CAC-EB12-792B-FD8C-7ECBD9AB0D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0" r="28193"/>
          <a:stretch/>
        </p:blipFill>
        <p:spPr>
          <a:xfrm>
            <a:off x="7219507" y="-1263"/>
            <a:ext cx="4972494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10837"/>
      </p:ext>
    </p:extLst>
  </p:cSld>
  <p:clrMapOvr>
    <a:masterClrMapping/>
  </p:clrMapOvr>
  <p:transition spd="med" advClick="0" advTm="4000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B07EBCC-A77B-4203-91A7-D549D544AF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-38" r="97" b="11442"/>
          <a:stretch/>
        </p:blipFill>
        <p:spPr>
          <a:xfrm>
            <a:off x="592281" y="524741"/>
            <a:ext cx="10702637" cy="6333260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23ABF0C-0161-47CA-B72C-B0819E3A3A58}"/>
              </a:ext>
            </a:extLst>
          </p:cNvPr>
          <p:cNvSpPr/>
          <p:nvPr/>
        </p:nvSpPr>
        <p:spPr>
          <a:xfrm>
            <a:off x="3532909" y="1153391"/>
            <a:ext cx="872836" cy="5299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A0B4C7-3DCE-4779-BC13-BF7A77B5074D}"/>
              </a:ext>
            </a:extLst>
          </p:cNvPr>
          <p:cNvSpPr/>
          <p:nvPr/>
        </p:nvSpPr>
        <p:spPr>
          <a:xfrm>
            <a:off x="8236527" y="1021773"/>
            <a:ext cx="872836" cy="5299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5982E9-2B89-45FF-87AB-E12CCB186490}"/>
              </a:ext>
            </a:extLst>
          </p:cNvPr>
          <p:cNvSpPr/>
          <p:nvPr/>
        </p:nvSpPr>
        <p:spPr>
          <a:xfrm>
            <a:off x="5091545" y="6452755"/>
            <a:ext cx="4738255" cy="405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12192001" cy="1267691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800" b="1" dirty="0">
                <a:solidFill>
                  <a:srgbClr val="C00000"/>
                </a:solidFill>
              </a:rPr>
              <a:t>leading the way toward better health.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090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|0.9|1.1|0.9|1|0.9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|0.9|1.2|1.1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|0.9|1.2|1.1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|1.2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1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1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54580f6-81c6-4300-9305-4d5b082ad62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23d136b6-20ec-41f5-82b9-beb7007750d6" ContentTypeId="0x01" PreviousValue="tru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A9CC6C610CF74A905C9E6429610820" ma:contentTypeVersion="21" ma:contentTypeDescription="Create a new document." ma:contentTypeScope="" ma:versionID="ff7a7ccfa536d9ddcdb0e888406d9e8c">
  <xsd:schema xmlns:xsd="http://www.w3.org/2001/XMLSchema" xmlns:xs="http://www.w3.org/2001/XMLSchema" xmlns:p="http://schemas.microsoft.com/office/2006/metadata/properties" xmlns:ns3="054580f6-81c6-4300-9305-4d5b082ad623" xmlns:ns4="4a3f5947-f0bd-43a9-b48e-b642daad6d89" targetNamespace="http://schemas.microsoft.com/office/2006/metadata/properties" ma:root="true" ma:fieldsID="28ea23e17783bad021c305926f42716c" ns3:_="" ns4:_="">
    <xsd:import namespace="054580f6-81c6-4300-9305-4d5b082ad623"/>
    <xsd:import namespace="4a3f5947-f0bd-43a9-b48e-b642daad6d8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580f6-81c6-4300-9305-4d5b082ad6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3f5947-f0bd-43a9-b48e-b642daad6d8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35A7BA-E918-412C-881C-E7CD7AF454D8}">
  <ds:schemaRefs>
    <ds:schemaRef ds:uri="http://schemas.openxmlformats.org/package/2006/metadata/core-properties"/>
    <ds:schemaRef ds:uri="http://www.w3.org/XML/1998/namespace"/>
    <ds:schemaRef ds:uri="http://purl.org/dc/dcmitype/"/>
    <ds:schemaRef ds:uri="054580f6-81c6-4300-9305-4d5b082ad623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4a3f5947-f0bd-43a9-b48e-b642daad6d89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C15E5AC-EE60-4546-AC8C-488FFB21F0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141AB4-F11E-4765-9537-BDEB6B405B77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B00B2A6F-2DBF-461F-8C52-4E1A2EA096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4580f6-81c6-4300-9305-4d5b082ad623"/>
    <ds:schemaRef ds:uri="4a3f5947-f0bd-43a9-b48e-b642daad6d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10576</TotalTime>
  <Words>208</Words>
  <Application>Microsoft Office PowerPoint</Application>
  <PresentationFormat>Widescreen</PresentationFormat>
  <Paragraphs>41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Lub Dub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Buechner</dc:creator>
  <cp:lastModifiedBy>Audrey Stauffacher</cp:lastModifiedBy>
  <cp:revision>26</cp:revision>
  <dcterms:created xsi:type="dcterms:W3CDTF">2020-11-13T20:29:50Z</dcterms:created>
  <dcterms:modified xsi:type="dcterms:W3CDTF">2023-04-11T20:17:21Z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0x01010039A9CC6C610CF74A905C9E6429610820</vt:lpwstr>
  </property>
</Properties>
</file>