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47DBA-342A-45AD-A7EF-B54B5A7FA58F}" v="3" dt="2024-07-17T16:10:40.3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09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000" y="3331268"/>
            <a:ext cx="6617334" cy="298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000" y="3331268"/>
            <a:ext cx="6617334" cy="298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69260" marR="5080" indent="353060" algn="r">
              <a:lnSpc>
                <a:spcPct val="79200"/>
              </a:lnSpc>
              <a:spcBef>
                <a:spcPts val="1095"/>
              </a:spcBef>
            </a:pPr>
            <a:r>
              <a:rPr dirty="0"/>
              <a:t>GIVE</a:t>
            </a:r>
            <a:r>
              <a:rPr spc="-100" dirty="0"/>
              <a:t> </a:t>
            </a:r>
            <a:r>
              <a:rPr spc="-55" dirty="0"/>
              <a:t>HEALTH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HOPE</a:t>
            </a:r>
            <a:r>
              <a:rPr spc="-55" dirty="0"/>
              <a:t> </a:t>
            </a:r>
            <a:r>
              <a:rPr spc="-25" dirty="0"/>
              <a:t>TO </a:t>
            </a:r>
            <a:r>
              <a:rPr i="1" spc="-10" dirty="0">
                <a:latin typeface="Lub Dub Heavy"/>
                <a:cs typeface="Lub Dub Heavy"/>
              </a:rPr>
              <a:t>EVERYONE, </a:t>
            </a:r>
            <a:r>
              <a:rPr i="1" spc="-20" dirty="0">
                <a:latin typeface="Lub Dub Heavy"/>
                <a:cs typeface="Lub Dub Heavy"/>
              </a:rPr>
              <a:t>EVERYWHERE!</a:t>
            </a:r>
          </a:p>
          <a:p>
            <a:pPr marL="12700" marR="337185" indent="220979">
              <a:lnSpc>
                <a:spcPct val="100000"/>
              </a:lnSpc>
              <a:spcBef>
                <a:spcPts val="944"/>
              </a:spcBef>
            </a:pPr>
            <a:r>
              <a:rPr sz="1700" b="1" dirty="0">
                <a:latin typeface="Lub Dub Condensed"/>
                <a:cs typeface="Lub Dub Condensed"/>
              </a:rPr>
              <a:t>Heart</a:t>
            </a:r>
            <a:r>
              <a:rPr sz="1700" b="1" spc="-10" dirty="0">
                <a:latin typeface="Lub Dub Condensed"/>
                <a:cs typeface="Lub Dub Condensed"/>
              </a:rPr>
              <a:t> </a:t>
            </a:r>
            <a:r>
              <a:rPr sz="1700" b="1" dirty="0">
                <a:latin typeface="Lub Dub Condensed"/>
                <a:cs typeface="Lub Dub Condensed"/>
              </a:rPr>
              <a:t>Club</a:t>
            </a:r>
            <a:r>
              <a:rPr sz="1700" b="1" spc="-5" dirty="0"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is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a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student-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driven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initiative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offering</a:t>
            </a:r>
            <a:r>
              <a:rPr sz="1700" b="0" spc="-5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leadership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and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service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opportunties;</a:t>
            </a:r>
            <a:r>
              <a:rPr sz="1700" b="0" spc="-35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emboldening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members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to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create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a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lasting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impact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on</a:t>
            </a:r>
            <a:r>
              <a:rPr sz="1700" b="0" spc="-35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their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school,</a:t>
            </a:r>
            <a:r>
              <a:rPr sz="1700" b="0" spc="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community,</a:t>
            </a:r>
            <a:r>
              <a:rPr sz="1700" b="0" spc="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and</a:t>
            </a:r>
            <a:r>
              <a:rPr sz="1700" b="0" spc="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themselves.</a:t>
            </a:r>
            <a:endParaRPr sz="1700" dirty="0">
              <a:latin typeface="Lub Dub Condensed"/>
              <a:cs typeface="Lub Dub Condensed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1000" y="6545054"/>
            <a:ext cx="6492875" cy="2205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6695" algn="just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Lub Dub Condensed"/>
                <a:cs typeface="Lub Dub Condensed"/>
              </a:rPr>
              <a:t>By</a:t>
            </a:r>
            <a:r>
              <a:rPr sz="1700" spc="-2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joining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b="1" dirty="0">
                <a:solidFill>
                  <a:srgbClr val="CE242B"/>
                </a:solidFill>
                <a:latin typeface="Lub Dub Condensed"/>
                <a:cs typeface="Lub Dub Condensed"/>
              </a:rPr>
              <a:t>Heart</a:t>
            </a:r>
            <a:r>
              <a:rPr sz="1700" b="1" spc="-20" dirty="0">
                <a:solidFill>
                  <a:srgbClr val="CE242B"/>
                </a:solidFill>
                <a:latin typeface="Lub Dub Condensed"/>
                <a:cs typeface="Lub Dub Condensed"/>
              </a:rPr>
              <a:t> </a:t>
            </a:r>
            <a:r>
              <a:rPr sz="1700" b="1" dirty="0">
                <a:solidFill>
                  <a:srgbClr val="CE242B"/>
                </a:solidFill>
                <a:latin typeface="Lub Dub Condensed"/>
                <a:cs typeface="Lub Dub Condensed"/>
              </a:rPr>
              <a:t>Club</a:t>
            </a:r>
            <a:r>
              <a:rPr sz="1700" dirty="0">
                <a:latin typeface="Lub Dub Condensed"/>
                <a:cs typeface="Lub Dub Condensed"/>
              </a:rPr>
              <a:t>,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members</a:t>
            </a:r>
            <a:r>
              <a:rPr sz="1700" spc="-2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embark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on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</a:t>
            </a:r>
            <a:r>
              <a:rPr sz="1700" spc="-2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journey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of</a:t>
            </a:r>
            <a:r>
              <a:rPr sz="1700" spc="-2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personal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spc="-10" dirty="0">
                <a:latin typeface="Lub Dub Condensed"/>
                <a:cs typeface="Lub Dub Condensed"/>
              </a:rPr>
              <a:t>growth </a:t>
            </a:r>
            <a:r>
              <a:rPr sz="1700" dirty="0">
                <a:latin typeface="Lub Dub Condensed"/>
                <a:cs typeface="Lub Dub Condensed"/>
              </a:rPr>
              <a:t>and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community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impact,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all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while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boosting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resumes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and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preparing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for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spc="-10" dirty="0">
                <a:latin typeface="Lub Dub Condensed"/>
                <a:cs typeface="Lub Dub Condensed"/>
              </a:rPr>
              <a:t>future careers.</a:t>
            </a:r>
            <a:endParaRPr sz="1700" dirty="0">
              <a:latin typeface="Lub Dub Condensed"/>
              <a:cs typeface="Lub Dub Condensed"/>
            </a:endParaRPr>
          </a:p>
          <a:p>
            <a:pPr marL="12700" marR="65405" indent="226695">
              <a:lnSpc>
                <a:spcPct val="100000"/>
              </a:lnSpc>
              <a:spcBef>
                <a:spcPts val="2040"/>
              </a:spcBef>
            </a:pPr>
            <a:r>
              <a:rPr sz="1700" dirty="0">
                <a:latin typeface="Lub Dub Condensed"/>
                <a:cs typeface="Lub Dub Condensed"/>
              </a:rPr>
              <a:t>Through</a:t>
            </a:r>
            <a:r>
              <a:rPr sz="1700" spc="-4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experi</a:t>
            </a:r>
            <a:r>
              <a:rPr lang="en-US" sz="1700" dirty="0">
                <a:latin typeface="Lub Dub Condensed"/>
                <a:cs typeface="Lub Dub Condensed"/>
              </a:rPr>
              <a:t>e</a:t>
            </a:r>
            <a:r>
              <a:rPr sz="1700" dirty="0">
                <a:latin typeface="Lub Dub Condensed"/>
                <a:cs typeface="Lub Dub Condensed"/>
              </a:rPr>
              <a:t>nces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focused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on</a:t>
            </a:r>
            <a:r>
              <a:rPr sz="1700" spc="-4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advocacy,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volunteerism,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awareness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spc="-25" dirty="0">
                <a:latin typeface="Lub Dub Condensed"/>
                <a:cs typeface="Lub Dub Condensed"/>
              </a:rPr>
              <a:t>and </a:t>
            </a:r>
            <a:r>
              <a:rPr sz="1700" dirty="0">
                <a:latin typeface="Lub Dub Condensed"/>
                <a:cs typeface="Lub Dub Condensed"/>
              </a:rPr>
              <a:t>fundraising,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b="1" dirty="0">
                <a:solidFill>
                  <a:srgbClr val="CE242B"/>
                </a:solidFill>
                <a:latin typeface="Lub Dub Condensed"/>
                <a:cs typeface="Lub Dub Condensed"/>
              </a:rPr>
              <a:t>Heart</a:t>
            </a:r>
            <a:r>
              <a:rPr sz="1700" b="1" spc="-5" dirty="0">
                <a:solidFill>
                  <a:srgbClr val="CE242B"/>
                </a:solidFill>
                <a:latin typeface="Lub Dub Condensed"/>
                <a:cs typeface="Lub Dub Condensed"/>
              </a:rPr>
              <a:t> </a:t>
            </a:r>
            <a:r>
              <a:rPr sz="1700" b="1" dirty="0">
                <a:solidFill>
                  <a:srgbClr val="CE242B"/>
                </a:solidFill>
                <a:latin typeface="Lub Dub Condensed"/>
                <a:cs typeface="Lub Dub Condensed"/>
              </a:rPr>
              <a:t>Clubs</a:t>
            </a:r>
            <a:r>
              <a:rPr sz="1700" b="1" spc="-5" dirty="0">
                <a:solidFill>
                  <a:srgbClr val="CE242B"/>
                </a:solidFill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chart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their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own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unique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course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to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be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</a:t>
            </a:r>
            <a:r>
              <a:rPr sz="1700" spc="-10" dirty="0">
                <a:latin typeface="Lub Dub Condensed"/>
                <a:cs typeface="Lub Dub Condensed"/>
              </a:rPr>
              <a:t> relentless </a:t>
            </a:r>
            <a:r>
              <a:rPr sz="1700" dirty="0">
                <a:latin typeface="Lub Dub Condensed"/>
                <a:cs typeface="Lub Dub Condensed"/>
              </a:rPr>
              <a:t>force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for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world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of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spc="-10" dirty="0">
                <a:latin typeface="Lub Dub Condensed"/>
                <a:cs typeface="Lub Dub Condensed"/>
              </a:rPr>
              <a:t>longer,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healthier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spc="-10" dirty="0">
                <a:latin typeface="Lub Dub Condensed"/>
                <a:cs typeface="Lub Dub Condensed"/>
              </a:rPr>
              <a:t>lives.</a:t>
            </a:r>
            <a:endParaRPr sz="1700" dirty="0">
              <a:latin typeface="Lub Dub Condensed"/>
              <a:cs typeface="Lub Dub Condensed"/>
            </a:endParaRPr>
          </a:p>
          <a:p>
            <a:pPr marL="327025">
              <a:lnSpc>
                <a:spcPct val="100000"/>
              </a:lnSpc>
              <a:spcBef>
                <a:spcPts val="985"/>
              </a:spcBef>
            </a:pPr>
            <a:r>
              <a:rPr lang="en-US" sz="1550" b="1" dirty="0">
                <a:solidFill>
                  <a:srgbClr val="CE242B"/>
                </a:solidFill>
                <a:latin typeface="Lub Dub Bold"/>
                <a:cs typeface="Lub Dub Bold"/>
              </a:rPr>
              <a:t>Your heart can make an impact. Are you ready to lead with it?</a:t>
            </a:r>
            <a:endParaRPr sz="1550" dirty="0">
              <a:latin typeface="Lub Dub Bold"/>
              <a:cs typeface="Lub Dub Bold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495300" y="326302"/>
            <a:ext cx="6791959" cy="5097145"/>
            <a:chOff x="495300" y="326302"/>
            <a:chExt cx="6791959" cy="5097145"/>
          </a:xfrm>
        </p:grpSpPr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423" y="326302"/>
              <a:ext cx="1778674" cy="558876"/>
            </a:xfrm>
            <a:prstGeom prst="rect">
              <a:avLst/>
            </a:prstGeom>
          </p:spPr>
        </p:pic>
        <p:pic>
          <p:nvPicPr>
            <p:cNvPr id="7" name="object 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2209800"/>
              <a:ext cx="3283229" cy="3213100"/>
            </a:xfrm>
            <a:prstGeom prst="rect">
              <a:avLst/>
            </a:prstGeom>
          </p:spPr>
        </p:pic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881" y="495300"/>
              <a:ext cx="2784322" cy="2762249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9754" y="836612"/>
              <a:ext cx="2597150" cy="246697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DA5B00-D792-0D43-9890-23B433AF9A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5300" y="8991600"/>
            <a:ext cx="6843034" cy="740498"/>
          </a:xfrm>
          <a:prstGeom prst="rect">
            <a:avLst/>
          </a:prstGeom>
          <a:solidFill>
            <a:srgbClr val="CE24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05562-D48F-54EE-A787-ECB08215FA9B}"/>
              </a:ext>
            </a:extLst>
          </p:cNvPr>
          <p:cNvSpPr txBox="1"/>
          <p:nvPr/>
        </p:nvSpPr>
        <p:spPr>
          <a:xfrm>
            <a:off x="990600" y="9100239"/>
            <a:ext cx="649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  <a:latin typeface="Lub Dub Condensed" panose="020B0506030403020204" pitchFamily="34" charset="0"/>
              </a:rPr>
              <a:t>INSERT MEETING LOCATION. DATE,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121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Lub Dub Bold</vt:lpstr>
      <vt:lpstr>Lub Dub Condensed</vt:lpstr>
      <vt:lpstr>Lub Dub Heavy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Club HS Flyer Customizable</dc:title>
  <dc:creator>AHA</dc:creator>
  <cp:lastModifiedBy>Suzanna Leinen</cp:lastModifiedBy>
  <cp:revision>3</cp:revision>
  <dcterms:created xsi:type="dcterms:W3CDTF">2024-07-17T15:30:05Z</dcterms:created>
  <dcterms:modified xsi:type="dcterms:W3CDTF">2024-09-12T21:15:08Z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2024-07-17T00:00:00Z</vt:filetime>
  </property>
  <property fmtid="{D5CDD505-2E9C-101B-9397-08002B2CF9AE}" pid="3" name="Creator">
    <vt:lpwstr>Adobe InDesign 19.4 (Windows)</vt:lpwstr>
  </property>
  <property fmtid="{D5CDD505-2E9C-101B-9397-08002B2CF9AE}" pid="4" name="LastSaved">
    <vt:filetime>2024-07-17T00:00:00Z</vt:filetime>
  </property>
  <property fmtid="{D5CDD505-2E9C-101B-9397-08002B2CF9AE}" pid="5" name="Producer">
    <vt:lpwstr>Adobe PDF Library 17.0</vt:lpwstr>
  </property>
</Properties>
</file>